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62" r:id="rId7"/>
    <p:sldId id="259" r:id="rId8"/>
    <p:sldId id="261" r:id="rId9"/>
    <p:sldId id="269" r:id="rId10"/>
    <p:sldId id="270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AE57A-E4D8-4796-8995-81BE4F4A6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2E6604-1BCA-4C83-8309-AE9C130BBEAF}">
      <dgm:prSet/>
      <dgm:spPr/>
      <dgm:t>
        <a:bodyPr/>
        <a:lstStyle/>
        <a:p>
          <a:r>
            <a:rPr lang="en-US"/>
            <a:t>Flask python library</a:t>
          </a:r>
        </a:p>
      </dgm:t>
    </dgm:pt>
    <dgm:pt modelId="{D39F7893-41CE-4EB9-94BA-BF97F1224B89}" type="parTrans" cxnId="{DF3D433F-8485-4788-B5BA-0D5FB2EDC50A}">
      <dgm:prSet/>
      <dgm:spPr/>
      <dgm:t>
        <a:bodyPr/>
        <a:lstStyle/>
        <a:p>
          <a:endParaRPr lang="en-US"/>
        </a:p>
      </dgm:t>
    </dgm:pt>
    <dgm:pt modelId="{9398F522-F846-4318-A8E8-FCC7C7301D2B}" type="sibTrans" cxnId="{DF3D433F-8485-4788-B5BA-0D5FB2EDC50A}">
      <dgm:prSet/>
      <dgm:spPr/>
      <dgm:t>
        <a:bodyPr/>
        <a:lstStyle/>
        <a:p>
          <a:endParaRPr lang="en-US"/>
        </a:p>
      </dgm:t>
    </dgm:pt>
    <dgm:pt modelId="{92C94E4C-EDBB-4D66-B35C-E427419B54EC}">
      <dgm:prSet/>
      <dgm:spPr/>
      <dgm:t>
        <a:bodyPr/>
        <a:lstStyle/>
        <a:p>
          <a:r>
            <a:rPr lang="en-US"/>
            <a:t>Deploy Machine Learning Model in Webpage</a:t>
          </a:r>
        </a:p>
      </dgm:t>
    </dgm:pt>
    <dgm:pt modelId="{5B2DC5E0-4904-4F2B-A85C-913039485691}" type="parTrans" cxnId="{BDA66A51-948D-4200-B0BF-9B03823AB4E9}">
      <dgm:prSet/>
      <dgm:spPr/>
      <dgm:t>
        <a:bodyPr/>
        <a:lstStyle/>
        <a:p>
          <a:endParaRPr lang="en-US"/>
        </a:p>
      </dgm:t>
    </dgm:pt>
    <dgm:pt modelId="{6A458193-9719-4297-8594-00B76609B890}" type="sibTrans" cxnId="{BDA66A51-948D-4200-B0BF-9B03823AB4E9}">
      <dgm:prSet/>
      <dgm:spPr/>
      <dgm:t>
        <a:bodyPr/>
        <a:lstStyle/>
        <a:p>
          <a:endParaRPr lang="en-US"/>
        </a:p>
      </dgm:t>
    </dgm:pt>
    <dgm:pt modelId="{839A1CE3-A2B5-4327-88EA-8487BF0CFE6F}">
      <dgm:prSet/>
      <dgm:spPr/>
      <dgm:t>
        <a:bodyPr/>
        <a:lstStyle/>
        <a:p>
          <a:r>
            <a:rPr lang="en-US"/>
            <a:t>Basic Knowledge of CSS</a:t>
          </a:r>
        </a:p>
      </dgm:t>
    </dgm:pt>
    <dgm:pt modelId="{32EFFBE8-6177-496B-BD44-94564C8C3845}" type="parTrans" cxnId="{8E6569CD-56CB-4D41-8664-6B72CCAFFE3F}">
      <dgm:prSet/>
      <dgm:spPr/>
      <dgm:t>
        <a:bodyPr/>
        <a:lstStyle/>
        <a:p>
          <a:endParaRPr lang="en-US"/>
        </a:p>
      </dgm:t>
    </dgm:pt>
    <dgm:pt modelId="{E5034884-EFBB-47ED-A4AE-DD0A61575862}" type="sibTrans" cxnId="{8E6569CD-56CB-4D41-8664-6B72CCAFFE3F}">
      <dgm:prSet/>
      <dgm:spPr/>
      <dgm:t>
        <a:bodyPr/>
        <a:lstStyle/>
        <a:p>
          <a:endParaRPr lang="en-US"/>
        </a:p>
      </dgm:t>
    </dgm:pt>
    <dgm:pt modelId="{991AE2CB-9B2C-483F-BBC4-503CFC7B256E}">
      <dgm:prSet/>
      <dgm:spPr/>
      <dgm:t>
        <a:bodyPr/>
        <a:lstStyle/>
        <a:p>
          <a:r>
            <a:rPr lang="en-US"/>
            <a:t>Basic Knowledge of HTML tag</a:t>
          </a:r>
        </a:p>
      </dgm:t>
    </dgm:pt>
    <dgm:pt modelId="{869DD4B3-CEEE-4776-A219-81E280E0F46E}" type="parTrans" cxnId="{213A2C7B-6D09-47B4-85E3-17803442D59E}">
      <dgm:prSet/>
      <dgm:spPr/>
      <dgm:t>
        <a:bodyPr/>
        <a:lstStyle/>
        <a:p>
          <a:endParaRPr lang="en-US"/>
        </a:p>
      </dgm:t>
    </dgm:pt>
    <dgm:pt modelId="{9847C16A-BA7F-4A4A-A8E4-0FF7B3E36DF8}" type="sibTrans" cxnId="{213A2C7B-6D09-47B4-85E3-17803442D59E}">
      <dgm:prSet/>
      <dgm:spPr/>
      <dgm:t>
        <a:bodyPr/>
        <a:lstStyle/>
        <a:p>
          <a:endParaRPr lang="en-US"/>
        </a:p>
      </dgm:t>
    </dgm:pt>
    <dgm:pt modelId="{4E0DDFA8-C8C9-409E-83CC-1AD6C6B7FF06}">
      <dgm:prSet/>
      <dgm:spPr/>
      <dgm:t>
        <a:bodyPr/>
        <a:lstStyle/>
        <a:p>
          <a:r>
            <a:rPr lang="en-US"/>
            <a:t>Scraping data from Websites</a:t>
          </a:r>
        </a:p>
      </dgm:t>
    </dgm:pt>
    <dgm:pt modelId="{11EF8AC9-B773-48F1-BD9F-BEF261E4AAD2}" type="parTrans" cxnId="{22EAD332-6171-48A0-BF48-F99AEE032BF3}">
      <dgm:prSet/>
      <dgm:spPr/>
      <dgm:t>
        <a:bodyPr/>
        <a:lstStyle/>
        <a:p>
          <a:endParaRPr lang="en-US"/>
        </a:p>
      </dgm:t>
    </dgm:pt>
    <dgm:pt modelId="{B7E89270-BD69-4586-99B9-7B27577A96B8}" type="sibTrans" cxnId="{22EAD332-6171-48A0-BF48-F99AEE032BF3}">
      <dgm:prSet/>
      <dgm:spPr/>
      <dgm:t>
        <a:bodyPr/>
        <a:lstStyle/>
        <a:p>
          <a:endParaRPr lang="en-US"/>
        </a:p>
      </dgm:t>
    </dgm:pt>
    <dgm:pt modelId="{66270190-CF6D-4F56-BFED-E9E1321BE384}">
      <dgm:prSet/>
      <dgm:spPr/>
      <dgm:t>
        <a:bodyPr/>
        <a:lstStyle/>
        <a:p>
          <a:r>
            <a:rPr lang="en-US"/>
            <a:t>Time Management</a:t>
          </a:r>
        </a:p>
      </dgm:t>
    </dgm:pt>
    <dgm:pt modelId="{9595AB4B-F111-4559-B173-CD33CF068144}" type="parTrans" cxnId="{7427E720-5733-40E1-B092-F629B3DC5CAE}">
      <dgm:prSet/>
      <dgm:spPr/>
      <dgm:t>
        <a:bodyPr/>
        <a:lstStyle/>
        <a:p>
          <a:endParaRPr lang="en-US"/>
        </a:p>
      </dgm:t>
    </dgm:pt>
    <dgm:pt modelId="{32B5097F-3B59-42CD-937E-782307671480}" type="sibTrans" cxnId="{7427E720-5733-40E1-B092-F629B3DC5CAE}">
      <dgm:prSet/>
      <dgm:spPr/>
      <dgm:t>
        <a:bodyPr/>
        <a:lstStyle/>
        <a:p>
          <a:endParaRPr lang="en-US"/>
        </a:p>
      </dgm:t>
    </dgm:pt>
    <dgm:pt modelId="{B23DBF94-615D-4143-930A-B4482FC8E1A4}">
      <dgm:prSet/>
      <dgm:spPr/>
      <dgm:t>
        <a:bodyPr/>
        <a:lstStyle/>
        <a:p>
          <a:r>
            <a:rPr lang="en-US"/>
            <a:t>Team Work and Coordination</a:t>
          </a:r>
        </a:p>
      </dgm:t>
    </dgm:pt>
    <dgm:pt modelId="{88BCA036-5EAC-492B-9F33-D0E7FEA955AE}" type="parTrans" cxnId="{0D440015-BB8C-4000-92E1-CADB98EB7EED}">
      <dgm:prSet/>
      <dgm:spPr/>
      <dgm:t>
        <a:bodyPr/>
        <a:lstStyle/>
        <a:p>
          <a:endParaRPr lang="en-US"/>
        </a:p>
      </dgm:t>
    </dgm:pt>
    <dgm:pt modelId="{DE6ACDCC-A0C6-41DE-990C-670CF6CCE563}" type="sibTrans" cxnId="{0D440015-BB8C-4000-92E1-CADB98EB7EED}">
      <dgm:prSet/>
      <dgm:spPr/>
      <dgm:t>
        <a:bodyPr/>
        <a:lstStyle/>
        <a:p>
          <a:endParaRPr lang="en-US"/>
        </a:p>
      </dgm:t>
    </dgm:pt>
    <dgm:pt modelId="{648EE5D6-A353-4EFA-AE47-D2F224D5CCD7}" type="pres">
      <dgm:prSet presAssocID="{E1BAE57A-E4D8-4796-8995-81BE4F4A6DDF}" presName="root" presStyleCnt="0">
        <dgm:presLayoutVars>
          <dgm:dir/>
          <dgm:resizeHandles val="exact"/>
        </dgm:presLayoutVars>
      </dgm:prSet>
      <dgm:spPr/>
    </dgm:pt>
    <dgm:pt modelId="{EA150FDB-90E5-48DC-8FEF-A915E097BD99}" type="pres">
      <dgm:prSet presAssocID="{AC2E6604-1BCA-4C83-8309-AE9C130BBEAF}" presName="compNode" presStyleCnt="0"/>
      <dgm:spPr/>
    </dgm:pt>
    <dgm:pt modelId="{5E8791EE-6972-4350-965B-E239875DF42F}" type="pres">
      <dgm:prSet presAssocID="{AC2E6604-1BCA-4C83-8309-AE9C130BBEAF}" presName="bgRect" presStyleLbl="bgShp" presStyleIdx="0" presStyleCnt="7"/>
      <dgm:spPr/>
    </dgm:pt>
    <dgm:pt modelId="{5705F8FC-9852-4B5B-A2E6-F6C1E57AEF74}" type="pres">
      <dgm:prSet presAssocID="{AC2E6604-1BCA-4C83-8309-AE9C130BBEA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833D7DB7-6D22-42CB-83A6-6A63F7519D6A}" type="pres">
      <dgm:prSet presAssocID="{AC2E6604-1BCA-4C83-8309-AE9C130BBEAF}" presName="spaceRect" presStyleCnt="0"/>
      <dgm:spPr/>
    </dgm:pt>
    <dgm:pt modelId="{57706F94-D975-4708-9042-FECE2BF339AC}" type="pres">
      <dgm:prSet presAssocID="{AC2E6604-1BCA-4C83-8309-AE9C130BBEAF}" presName="parTx" presStyleLbl="revTx" presStyleIdx="0" presStyleCnt="7">
        <dgm:presLayoutVars>
          <dgm:chMax val="0"/>
          <dgm:chPref val="0"/>
        </dgm:presLayoutVars>
      </dgm:prSet>
      <dgm:spPr/>
    </dgm:pt>
    <dgm:pt modelId="{E977A400-D518-4326-930C-478F98FC57FE}" type="pres">
      <dgm:prSet presAssocID="{9398F522-F846-4318-A8E8-FCC7C7301D2B}" presName="sibTrans" presStyleCnt="0"/>
      <dgm:spPr/>
    </dgm:pt>
    <dgm:pt modelId="{12649820-E22B-46D8-9E78-7B643BA7C511}" type="pres">
      <dgm:prSet presAssocID="{92C94E4C-EDBB-4D66-B35C-E427419B54EC}" presName="compNode" presStyleCnt="0"/>
      <dgm:spPr/>
    </dgm:pt>
    <dgm:pt modelId="{95F88AD6-7CC2-4125-9A5A-C8568FDA14AD}" type="pres">
      <dgm:prSet presAssocID="{92C94E4C-EDBB-4D66-B35C-E427419B54EC}" presName="bgRect" presStyleLbl="bgShp" presStyleIdx="1" presStyleCnt="7"/>
      <dgm:spPr/>
    </dgm:pt>
    <dgm:pt modelId="{C255172F-2C9D-48C9-9A1F-75C6FDF228DD}" type="pres">
      <dgm:prSet presAssocID="{92C94E4C-EDBB-4D66-B35C-E427419B54E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F75367A-B232-4816-BAE8-F4D9DDCEE26F}" type="pres">
      <dgm:prSet presAssocID="{92C94E4C-EDBB-4D66-B35C-E427419B54EC}" presName="spaceRect" presStyleCnt="0"/>
      <dgm:spPr/>
    </dgm:pt>
    <dgm:pt modelId="{D9A0C59A-77DB-40A4-8BF2-42AB2904F5A9}" type="pres">
      <dgm:prSet presAssocID="{92C94E4C-EDBB-4D66-B35C-E427419B54EC}" presName="parTx" presStyleLbl="revTx" presStyleIdx="1" presStyleCnt="7">
        <dgm:presLayoutVars>
          <dgm:chMax val="0"/>
          <dgm:chPref val="0"/>
        </dgm:presLayoutVars>
      </dgm:prSet>
      <dgm:spPr/>
    </dgm:pt>
    <dgm:pt modelId="{8239B66B-6BB5-4372-9C61-03D29AB1ACA8}" type="pres">
      <dgm:prSet presAssocID="{6A458193-9719-4297-8594-00B76609B890}" presName="sibTrans" presStyleCnt="0"/>
      <dgm:spPr/>
    </dgm:pt>
    <dgm:pt modelId="{A1B31320-6C35-47B2-AD61-A8847FFCDF14}" type="pres">
      <dgm:prSet presAssocID="{839A1CE3-A2B5-4327-88EA-8487BF0CFE6F}" presName="compNode" presStyleCnt="0"/>
      <dgm:spPr/>
    </dgm:pt>
    <dgm:pt modelId="{9D6113BC-22B1-44AD-A263-7914AF791E7B}" type="pres">
      <dgm:prSet presAssocID="{839A1CE3-A2B5-4327-88EA-8487BF0CFE6F}" presName="bgRect" presStyleLbl="bgShp" presStyleIdx="2" presStyleCnt="7"/>
      <dgm:spPr/>
    </dgm:pt>
    <dgm:pt modelId="{D93400C2-B335-48EB-B42E-D36C85F8463C}" type="pres">
      <dgm:prSet presAssocID="{839A1CE3-A2B5-4327-88EA-8487BF0CFE6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A3A580-1353-42AC-929A-50C991C26582}" type="pres">
      <dgm:prSet presAssocID="{839A1CE3-A2B5-4327-88EA-8487BF0CFE6F}" presName="spaceRect" presStyleCnt="0"/>
      <dgm:spPr/>
    </dgm:pt>
    <dgm:pt modelId="{6613A8E3-C4FD-4EA9-9B95-32676163CAAB}" type="pres">
      <dgm:prSet presAssocID="{839A1CE3-A2B5-4327-88EA-8487BF0CFE6F}" presName="parTx" presStyleLbl="revTx" presStyleIdx="2" presStyleCnt="7">
        <dgm:presLayoutVars>
          <dgm:chMax val="0"/>
          <dgm:chPref val="0"/>
        </dgm:presLayoutVars>
      </dgm:prSet>
      <dgm:spPr/>
    </dgm:pt>
    <dgm:pt modelId="{F52F7607-B995-4CDA-B075-B1EC0EEED7A0}" type="pres">
      <dgm:prSet presAssocID="{E5034884-EFBB-47ED-A4AE-DD0A61575862}" presName="sibTrans" presStyleCnt="0"/>
      <dgm:spPr/>
    </dgm:pt>
    <dgm:pt modelId="{B371D929-513E-4A95-8DFA-5C1D283D634E}" type="pres">
      <dgm:prSet presAssocID="{991AE2CB-9B2C-483F-BBC4-503CFC7B256E}" presName="compNode" presStyleCnt="0"/>
      <dgm:spPr/>
    </dgm:pt>
    <dgm:pt modelId="{94B3FD0A-32C3-47E3-8522-C62F594A8A89}" type="pres">
      <dgm:prSet presAssocID="{991AE2CB-9B2C-483F-BBC4-503CFC7B256E}" presName="bgRect" presStyleLbl="bgShp" presStyleIdx="3" presStyleCnt="7"/>
      <dgm:spPr/>
    </dgm:pt>
    <dgm:pt modelId="{6D0AA58D-5CA0-42DD-9193-C2B0A01F96DF}" type="pres">
      <dgm:prSet presAssocID="{991AE2CB-9B2C-483F-BBC4-503CFC7B256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FD24721-4B88-4F76-A1F3-C761A0F767E9}" type="pres">
      <dgm:prSet presAssocID="{991AE2CB-9B2C-483F-BBC4-503CFC7B256E}" presName="spaceRect" presStyleCnt="0"/>
      <dgm:spPr/>
    </dgm:pt>
    <dgm:pt modelId="{C73E0ECE-A203-49B2-95CD-68121F7BC696}" type="pres">
      <dgm:prSet presAssocID="{991AE2CB-9B2C-483F-BBC4-503CFC7B256E}" presName="parTx" presStyleLbl="revTx" presStyleIdx="3" presStyleCnt="7">
        <dgm:presLayoutVars>
          <dgm:chMax val="0"/>
          <dgm:chPref val="0"/>
        </dgm:presLayoutVars>
      </dgm:prSet>
      <dgm:spPr/>
    </dgm:pt>
    <dgm:pt modelId="{DEC14FC4-FA3C-449F-837F-81B1C4A9EDE6}" type="pres">
      <dgm:prSet presAssocID="{9847C16A-BA7F-4A4A-A8E4-0FF7B3E36DF8}" presName="sibTrans" presStyleCnt="0"/>
      <dgm:spPr/>
    </dgm:pt>
    <dgm:pt modelId="{C771BEAE-6F70-4A1E-A0BC-24599BCAC800}" type="pres">
      <dgm:prSet presAssocID="{4E0DDFA8-C8C9-409E-83CC-1AD6C6B7FF06}" presName="compNode" presStyleCnt="0"/>
      <dgm:spPr/>
    </dgm:pt>
    <dgm:pt modelId="{F3EE0562-0ED0-4116-AE43-EF3D8B110164}" type="pres">
      <dgm:prSet presAssocID="{4E0DDFA8-C8C9-409E-83CC-1AD6C6B7FF06}" presName="bgRect" presStyleLbl="bgShp" presStyleIdx="4" presStyleCnt="7"/>
      <dgm:spPr/>
    </dgm:pt>
    <dgm:pt modelId="{D1984DFC-6F2B-44B9-84D7-DC36406933D9}" type="pres">
      <dgm:prSet presAssocID="{4E0DDFA8-C8C9-409E-83CC-1AD6C6B7FF0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7618BB8-F3F8-4ACB-BA70-B41C553AFFAB}" type="pres">
      <dgm:prSet presAssocID="{4E0DDFA8-C8C9-409E-83CC-1AD6C6B7FF06}" presName="spaceRect" presStyleCnt="0"/>
      <dgm:spPr/>
    </dgm:pt>
    <dgm:pt modelId="{A20FB229-3DBE-4A96-8100-443F3C8C148E}" type="pres">
      <dgm:prSet presAssocID="{4E0DDFA8-C8C9-409E-83CC-1AD6C6B7FF06}" presName="parTx" presStyleLbl="revTx" presStyleIdx="4" presStyleCnt="7">
        <dgm:presLayoutVars>
          <dgm:chMax val="0"/>
          <dgm:chPref val="0"/>
        </dgm:presLayoutVars>
      </dgm:prSet>
      <dgm:spPr/>
    </dgm:pt>
    <dgm:pt modelId="{2E8888AC-7A46-4E6A-B143-4BA77CE9B79F}" type="pres">
      <dgm:prSet presAssocID="{B7E89270-BD69-4586-99B9-7B27577A96B8}" presName="sibTrans" presStyleCnt="0"/>
      <dgm:spPr/>
    </dgm:pt>
    <dgm:pt modelId="{10C75550-5B7A-4335-90D6-60B7EA95F5F4}" type="pres">
      <dgm:prSet presAssocID="{66270190-CF6D-4F56-BFED-E9E1321BE384}" presName="compNode" presStyleCnt="0"/>
      <dgm:spPr/>
    </dgm:pt>
    <dgm:pt modelId="{5949605C-8B62-4F69-9C99-644C30D87BA7}" type="pres">
      <dgm:prSet presAssocID="{66270190-CF6D-4F56-BFED-E9E1321BE384}" presName="bgRect" presStyleLbl="bgShp" presStyleIdx="5" presStyleCnt="7"/>
      <dgm:spPr/>
    </dgm:pt>
    <dgm:pt modelId="{D5D3D751-2AD7-4063-B925-97D42A5B11B4}" type="pres">
      <dgm:prSet presAssocID="{66270190-CF6D-4F56-BFED-E9E1321BE38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C5225A2-FFC2-4BAD-AA14-FC8E3D2B1CA5}" type="pres">
      <dgm:prSet presAssocID="{66270190-CF6D-4F56-BFED-E9E1321BE384}" presName="spaceRect" presStyleCnt="0"/>
      <dgm:spPr/>
    </dgm:pt>
    <dgm:pt modelId="{06354F24-6413-40D1-A43D-EA84E7960863}" type="pres">
      <dgm:prSet presAssocID="{66270190-CF6D-4F56-BFED-E9E1321BE384}" presName="parTx" presStyleLbl="revTx" presStyleIdx="5" presStyleCnt="7">
        <dgm:presLayoutVars>
          <dgm:chMax val="0"/>
          <dgm:chPref val="0"/>
        </dgm:presLayoutVars>
      </dgm:prSet>
      <dgm:spPr/>
    </dgm:pt>
    <dgm:pt modelId="{7878CF6D-C62B-4844-8882-E7532EBAEFAA}" type="pres">
      <dgm:prSet presAssocID="{32B5097F-3B59-42CD-937E-782307671480}" presName="sibTrans" presStyleCnt="0"/>
      <dgm:spPr/>
    </dgm:pt>
    <dgm:pt modelId="{0C8E6E3B-897B-4A93-BB52-A40C46D82BCE}" type="pres">
      <dgm:prSet presAssocID="{B23DBF94-615D-4143-930A-B4482FC8E1A4}" presName="compNode" presStyleCnt="0"/>
      <dgm:spPr/>
    </dgm:pt>
    <dgm:pt modelId="{B949EFB9-544C-4EE9-8D63-E3645E244C92}" type="pres">
      <dgm:prSet presAssocID="{B23DBF94-615D-4143-930A-B4482FC8E1A4}" presName="bgRect" presStyleLbl="bgShp" presStyleIdx="6" presStyleCnt="7"/>
      <dgm:spPr/>
    </dgm:pt>
    <dgm:pt modelId="{171E3AB6-24CB-4C3B-A7DF-2461C5CCFABD}" type="pres">
      <dgm:prSet presAssocID="{B23DBF94-615D-4143-930A-B4482FC8E1A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17238B0-B2D0-4CAC-A91F-40109460CF68}" type="pres">
      <dgm:prSet presAssocID="{B23DBF94-615D-4143-930A-B4482FC8E1A4}" presName="spaceRect" presStyleCnt="0"/>
      <dgm:spPr/>
    </dgm:pt>
    <dgm:pt modelId="{DE93D4E5-02DB-4AA4-A180-F80685472D43}" type="pres">
      <dgm:prSet presAssocID="{B23DBF94-615D-4143-930A-B4482FC8E1A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D440015-BB8C-4000-92E1-CADB98EB7EED}" srcId="{E1BAE57A-E4D8-4796-8995-81BE4F4A6DDF}" destId="{B23DBF94-615D-4143-930A-B4482FC8E1A4}" srcOrd="6" destOrd="0" parTransId="{88BCA036-5EAC-492B-9F33-D0E7FEA955AE}" sibTransId="{DE6ACDCC-A0C6-41DE-990C-670CF6CCE563}"/>
    <dgm:cxn modelId="{7427E720-5733-40E1-B092-F629B3DC5CAE}" srcId="{E1BAE57A-E4D8-4796-8995-81BE4F4A6DDF}" destId="{66270190-CF6D-4F56-BFED-E9E1321BE384}" srcOrd="5" destOrd="0" parTransId="{9595AB4B-F111-4559-B173-CD33CF068144}" sibTransId="{32B5097F-3B59-42CD-937E-782307671480}"/>
    <dgm:cxn modelId="{22EAD332-6171-48A0-BF48-F99AEE032BF3}" srcId="{E1BAE57A-E4D8-4796-8995-81BE4F4A6DDF}" destId="{4E0DDFA8-C8C9-409E-83CC-1AD6C6B7FF06}" srcOrd="4" destOrd="0" parTransId="{11EF8AC9-B773-48F1-BD9F-BEF261E4AAD2}" sibTransId="{B7E89270-BD69-4586-99B9-7B27577A96B8}"/>
    <dgm:cxn modelId="{DF3D433F-8485-4788-B5BA-0D5FB2EDC50A}" srcId="{E1BAE57A-E4D8-4796-8995-81BE4F4A6DDF}" destId="{AC2E6604-1BCA-4C83-8309-AE9C130BBEAF}" srcOrd="0" destOrd="0" parTransId="{D39F7893-41CE-4EB9-94BA-BF97F1224B89}" sibTransId="{9398F522-F846-4318-A8E8-FCC7C7301D2B}"/>
    <dgm:cxn modelId="{3992FC68-EF54-4D71-AB80-0CE8D9D81483}" type="presOf" srcId="{AC2E6604-1BCA-4C83-8309-AE9C130BBEAF}" destId="{57706F94-D975-4708-9042-FECE2BF339AC}" srcOrd="0" destOrd="0" presId="urn:microsoft.com/office/officeart/2018/2/layout/IconVerticalSolidList"/>
    <dgm:cxn modelId="{33210351-3997-4935-B3ED-157AAC01AC17}" type="presOf" srcId="{E1BAE57A-E4D8-4796-8995-81BE4F4A6DDF}" destId="{648EE5D6-A353-4EFA-AE47-D2F224D5CCD7}" srcOrd="0" destOrd="0" presId="urn:microsoft.com/office/officeart/2018/2/layout/IconVerticalSolidList"/>
    <dgm:cxn modelId="{BDA66A51-948D-4200-B0BF-9B03823AB4E9}" srcId="{E1BAE57A-E4D8-4796-8995-81BE4F4A6DDF}" destId="{92C94E4C-EDBB-4D66-B35C-E427419B54EC}" srcOrd="1" destOrd="0" parTransId="{5B2DC5E0-4904-4F2B-A85C-913039485691}" sibTransId="{6A458193-9719-4297-8594-00B76609B890}"/>
    <dgm:cxn modelId="{17DBC056-FA23-4FDE-B399-99808C22D664}" type="presOf" srcId="{991AE2CB-9B2C-483F-BBC4-503CFC7B256E}" destId="{C73E0ECE-A203-49B2-95CD-68121F7BC696}" srcOrd="0" destOrd="0" presId="urn:microsoft.com/office/officeart/2018/2/layout/IconVerticalSolidList"/>
    <dgm:cxn modelId="{213A2C7B-6D09-47B4-85E3-17803442D59E}" srcId="{E1BAE57A-E4D8-4796-8995-81BE4F4A6DDF}" destId="{991AE2CB-9B2C-483F-BBC4-503CFC7B256E}" srcOrd="3" destOrd="0" parTransId="{869DD4B3-CEEE-4776-A219-81E280E0F46E}" sibTransId="{9847C16A-BA7F-4A4A-A8E4-0FF7B3E36DF8}"/>
    <dgm:cxn modelId="{FF56299B-25BF-4D8F-A0B6-B80071869AA4}" type="presOf" srcId="{4E0DDFA8-C8C9-409E-83CC-1AD6C6B7FF06}" destId="{A20FB229-3DBE-4A96-8100-443F3C8C148E}" srcOrd="0" destOrd="0" presId="urn:microsoft.com/office/officeart/2018/2/layout/IconVerticalSolidList"/>
    <dgm:cxn modelId="{497381A4-F7C8-4064-A014-CB6DD98F182B}" type="presOf" srcId="{92C94E4C-EDBB-4D66-B35C-E427419B54EC}" destId="{D9A0C59A-77DB-40A4-8BF2-42AB2904F5A9}" srcOrd="0" destOrd="0" presId="urn:microsoft.com/office/officeart/2018/2/layout/IconVerticalSolidList"/>
    <dgm:cxn modelId="{29AB4CB8-896D-45D2-B1F0-ADCEA7B782F2}" type="presOf" srcId="{839A1CE3-A2B5-4327-88EA-8487BF0CFE6F}" destId="{6613A8E3-C4FD-4EA9-9B95-32676163CAAB}" srcOrd="0" destOrd="0" presId="urn:microsoft.com/office/officeart/2018/2/layout/IconVerticalSolidList"/>
    <dgm:cxn modelId="{8158EEBE-D03B-4DAB-8917-C38D8CF2281C}" type="presOf" srcId="{B23DBF94-615D-4143-930A-B4482FC8E1A4}" destId="{DE93D4E5-02DB-4AA4-A180-F80685472D43}" srcOrd="0" destOrd="0" presId="urn:microsoft.com/office/officeart/2018/2/layout/IconVerticalSolidList"/>
    <dgm:cxn modelId="{8E6569CD-56CB-4D41-8664-6B72CCAFFE3F}" srcId="{E1BAE57A-E4D8-4796-8995-81BE4F4A6DDF}" destId="{839A1CE3-A2B5-4327-88EA-8487BF0CFE6F}" srcOrd="2" destOrd="0" parTransId="{32EFFBE8-6177-496B-BD44-94564C8C3845}" sibTransId="{E5034884-EFBB-47ED-A4AE-DD0A61575862}"/>
    <dgm:cxn modelId="{46B376D5-9104-46B0-96D6-3694A0A65ADF}" type="presOf" srcId="{66270190-CF6D-4F56-BFED-E9E1321BE384}" destId="{06354F24-6413-40D1-A43D-EA84E7960863}" srcOrd="0" destOrd="0" presId="urn:microsoft.com/office/officeart/2018/2/layout/IconVerticalSolidList"/>
    <dgm:cxn modelId="{4B44298E-B6C5-4D6C-9890-4270BE942238}" type="presParOf" srcId="{648EE5D6-A353-4EFA-AE47-D2F224D5CCD7}" destId="{EA150FDB-90E5-48DC-8FEF-A915E097BD99}" srcOrd="0" destOrd="0" presId="urn:microsoft.com/office/officeart/2018/2/layout/IconVerticalSolidList"/>
    <dgm:cxn modelId="{01A06396-7853-4FD2-8AD0-0DBF58951C4B}" type="presParOf" srcId="{EA150FDB-90E5-48DC-8FEF-A915E097BD99}" destId="{5E8791EE-6972-4350-965B-E239875DF42F}" srcOrd="0" destOrd="0" presId="urn:microsoft.com/office/officeart/2018/2/layout/IconVerticalSolidList"/>
    <dgm:cxn modelId="{F056293D-787C-4609-9B78-B239924E8652}" type="presParOf" srcId="{EA150FDB-90E5-48DC-8FEF-A915E097BD99}" destId="{5705F8FC-9852-4B5B-A2E6-F6C1E57AEF74}" srcOrd="1" destOrd="0" presId="urn:microsoft.com/office/officeart/2018/2/layout/IconVerticalSolidList"/>
    <dgm:cxn modelId="{872070B2-3CB1-4345-9A0F-2EEAC9B94BB1}" type="presParOf" srcId="{EA150FDB-90E5-48DC-8FEF-A915E097BD99}" destId="{833D7DB7-6D22-42CB-83A6-6A63F7519D6A}" srcOrd="2" destOrd="0" presId="urn:microsoft.com/office/officeart/2018/2/layout/IconVerticalSolidList"/>
    <dgm:cxn modelId="{9087FAA5-2175-4BF9-8416-A889B8CCFB47}" type="presParOf" srcId="{EA150FDB-90E5-48DC-8FEF-A915E097BD99}" destId="{57706F94-D975-4708-9042-FECE2BF339AC}" srcOrd="3" destOrd="0" presId="urn:microsoft.com/office/officeart/2018/2/layout/IconVerticalSolidList"/>
    <dgm:cxn modelId="{BD95A477-A9EB-42F9-9F58-F539C83EBB75}" type="presParOf" srcId="{648EE5D6-A353-4EFA-AE47-D2F224D5CCD7}" destId="{E977A400-D518-4326-930C-478F98FC57FE}" srcOrd="1" destOrd="0" presId="urn:microsoft.com/office/officeart/2018/2/layout/IconVerticalSolidList"/>
    <dgm:cxn modelId="{D423E841-1896-4CDF-B5DC-67FC59F9956E}" type="presParOf" srcId="{648EE5D6-A353-4EFA-AE47-D2F224D5CCD7}" destId="{12649820-E22B-46D8-9E78-7B643BA7C511}" srcOrd="2" destOrd="0" presId="urn:microsoft.com/office/officeart/2018/2/layout/IconVerticalSolidList"/>
    <dgm:cxn modelId="{43C5D3CA-3FEE-42AA-A46A-24B91F83339C}" type="presParOf" srcId="{12649820-E22B-46D8-9E78-7B643BA7C511}" destId="{95F88AD6-7CC2-4125-9A5A-C8568FDA14AD}" srcOrd="0" destOrd="0" presId="urn:microsoft.com/office/officeart/2018/2/layout/IconVerticalSolidList"/>
    <dgm:cxn modelId="{6A826B3D-1972-4139-BD35-42CED8DBD493}" type="presParOf" srcId="{12649820-E22B-46D8-9E78-7B643BA7C511}" destId="{C255172F-2C9D-48C9-9A1F-75C6FDF228DD}" srcOrd="1" destOrd="0" presId="urn:microsoft.com/office/officeart/2018/2/layout/IconVerticalSolidList"/>
    <dgm:cxn modelId="{27942FCE-A3EC-4DF7-95AA-EE1F99B931A9}" type="presParOf" srcId="{12649820-E22B-46D8-9E78-7B643BA7C511}" destId="{4F75367A-B232-4816-BAE8-F4D9DDCEE26F}" srcOrd="2" destOrd="0" presId="urn:microsoft.com/office/officeart/2018/2/layout/IconVerticalSolidList"/>
    <dgm:cxn modelId="{D0F6E882-E50E-4B93-AB6E-9D3C562C14AD}" type="presParOf" srcId="{12649820-E22B-46D8-9E78-7B643BA7C511}" destId="{D9A0C59A-77DB-40A4-8BF2-42AB2904F5A9}" srcOrd="3" destOrd="0" presId="urn:microsoft.com/office/officeart/2018/2/layout/IconVerticalSolidList"/>
    <dgm:cxn modelId="{B32A3593-F639-4A46-AFDE-A1C89923729B}" type="presParOf" srcId="{648EE5D6-A353-4EFA-AE47-D2F224D5CCD7}" destId="{8239B66B-6BB5-4372-9C61-03D29AB1ACA8}" srcOrd="3" destOrd="0" presId="urn:microsoft.com/office/officeart/2018/2/layout/IconVerticalSolidList"/>
    <dgm:cxn modelId="{3D98B123-70C5-4BE4-9380-7B0CAD10023D}" type="presParOf" srcId="{648EE5D6-A353-4EFA-AE47-D2F224D5CCD7}" destId="{A1B31320-6C35-47B2-AD61-A8847FFCDF14}" srcOrd="4" destOrd="0" presId="urn:microsoft.com/office/officeart/2018/2/layout/IconVerticalSolidList"/>
    <dgm:cxn modelId="{082DF760-C7F6-4243-A4A9-9934607B8D55}" type="presParOf" srcId="{A1B31320-6C35-47B2-AD61-A8847FFCDF14}" destId="{9D6113BC-22B1-44AD-A263-7914AF791E7B}" srcOrd="0" destOrd="0" presId="urn:microsoft.com/office/officeart/2018/2/layout/IconVerticalSolidList"/>
    <dgm:cxn modelId="{8107AE61-7B3D-48CA-8F61-68A85CF8DF0F}" type="presParOf" srcId="{A1B31320-6C35-47B2-AD61-A8847FFCDF14}" destId="{D93400C2-B335-48EB-B42E-D36C85F8463C}" srcOrd="1" destOrd="0" presId="urn:microsoft.com/office/officeart/2018/2/layout/IconVerticalSolidList"/>
    <dgm:cxn modelId="{21B16BAC-392E-4BBD-AA44-7C7BBB9713F0}" type="presParOf" srcId="{A1B31320-6C35-47B2-AD61-A8847FFCDF14}" destId="{ACA3A580-1353-42AC-929A-50C991C26582}" srcOrd="2" destOrd="0" presId="urn:microsoft.com/office/officeart/2018/2/layout/IconVerticalSolidList"/>
    <dgm:cxn modelId="{23940A33-4B02-4BD1-821D-411C12C286DD}" type="presParOf" srcId="{A1B31320-6C35-47B2-AD61-A8847FFCDF14}" destId="{6613A8E3-C4FD-4EA9-9B95-32676163CAAB}" srcOrd="3" destOrd="0" presId="urn:microsoft.com/office/officeart/2018/2/layout/IconVerticalSolidList"/>
    <dgm:cxn modelId="{1859BBE3-05D5-4C2A-995B-09C86DDB5B51}" type="presParOf" srcId="{648EE5D6-A353-4EFA-AE47-D2F224D5CCD7}" destId="{F52F7607-B995-4CDA-B075-B1EC0EEED7A0}" srcOrd="5" destOrd="0" presId="urn:microsoft.com/office/officeart/2018/2/layout/IconVerticalSolidList"/>
    <dgm:cxn modelId="{A60EFD42-3D8F-4680-87BC-17DC17DCBE7B}" type="presParOf" srcId="{648EE5D6-A353-4EFA-AE47-D2F224D5CCD7}" destId="{B371D929-513E-4A95-8DFA-5C1D283D634E}" srcOrd="6" destOrd="0" presId="urn:microsoft.com/office/officeart/2018/2/layout/IconVerticalSolidList"/>
    <dgm:cxn modelId="{C0E929F7-0CDC-4BBB-9F98-0CECC40409FA}" type="presParOf" srcId="{B371D929-513E-4A95-8DFA-5C1D283D634E}" destId="{94B3FD0A-32C3-47E3-8522-C62F594A8A89}" srcOrd="0" destOrd="0" presId="urn:microsoft.com/office/officeart/2018/2/layout/IconVerticalSolidList"/>
    <dgm:cxn modelId="{643223D1-003A-4A50-9E6E-8C1363FECC0B}" type="presParOf" srcId="{B371D929-513E-4A95-8DFA-5C1D283D634E}" destId="{6D0AA58D-5CA0-42DD-9193-C2B0A01F96DF}" srcOrd="1" destOrd="0" presId="urn:microsoft.com/office/officeart/2018/2/layout/IconVerticalSolidList"/>
    <dgm:cxn modelId="{250773EF-1D10-4E80-BA1D-27ABA5FD83BF}" type="presParOf" srcId="{B371D929-513E-4A95-8DFA-5C1D283D634E}" destId="{7FD24721-4B88-4F76-A1F3-C761A0F767E9}" srcOrd="2" destOrd="0" presId="urn:microsoft.com/office/officeart/2018/2/layout/IconVerticalSolidList"/>
    <dgm:cxn modelId="{67CE77F8-331A-40FB-8708-CBC518E7D0AC}" type="presParOf" srcId="{B371D929-513E-4A95-8DFA-5C1D283D634E}" destId="{C73E0ECE-A203-49B2-95CD-68121F7BC696}" srcOrd="3" destOrd="0" presId="urn:microsoft.com/office/officeart/2018/2/layout/IconVerticalSolidList"/>
    <dgm:cxn modelId="{E8072A27-3B8F-4044-9FFB-FE001324FC60}" type="presParOf" srcId="{648EE5D6-A353-4EFA-AE47-D2F224D5CCD7}" destId="{DEC14FC4-FA3C-449F-837F-81B1C4A9EDE6}" srcOrd="7" destOrd="0" presId="urn:microsoft.com/office/officeart/2018/2/layout/IconVerticalSolidList"/>
    <dgm:cxn modelId="{4ABCECD4-DB17-4B99-B145-D662643305EB}" type="presParOf" srcId="{648EE5D6-A353-4EFA-AE47-D2F224D5CCD7}" destId="{C771BEAE-6F70-4A1E-A0BC-24599BCAC800}" srcOrd="8" destOrd="0" presId="urn:microsoft.com/office/officeart/2018/2/layout/IconVerticalSolidList"/>
    <dgm:cxn modelId="{CA9B3306-265D-4B3A-88D9-0E4561C20C52}" type="presParOf" srcId="{C771BEAE-6F70-4A1E-A0BC-24599BCAC800}" destId="{F3EE0562-0ED0-4116-AE43-EF3D8B110164}" srcOrd="0" destOrd="0" presId="urn:microsoft.com/office/officeart/2018/2/layout/IconVerticalSolidList"/>
    <dgm:cxn modelId="{9B626114-ABB8-46F5-91CE-D268A6AAB693}" type="presParOf" srcId="{C771BEAE-6F70-4A1E-A0BC-24599BCAC800}" destId="{D1984DFC-6F2B-44B9-84D7-DC36406933D9}" srcOrd="1" destOrd="0" presId="urn:microsoft.com/office/officeart/2018/2/layout/IconVerticalSolidList"/>
    <dgm:cxn modelId="{5D49E92B-C845-4310-9491-F4CB6B4D7134}" type="presParOf" srcId="{C771BEAE-6F70-4A1E-A0BC-24599BCAC800}" destId="{07618BB8-F3F8-4ACB-BA70-B41C553AFFAB}" srcOrd="2" destOrd="0" presId="urn:microsoft.com/office/officeart/2018/2/layout/IconVerticalSolidList"/>
    <dgm:cxn modelId="{6670C3F8-F9EC-4FF1-B47B-C40D82E3D9C7}" type="presParOf" srcId="{C771BEAE-6F70-4A1E-A0BC-24599BCAC800}" destId="{A20FB229-3DBE-4A96-8100-443F3C8C148E}" srcOrd="3" destOrd="0" presId="urn:microsoft.com/office/officeart/2018/2/layout/IconVerticalSolidList"/>
    <dgm:cxn modelId="{FBD52019-FB7D-4191-A3D9-ABEC978EB447}" type="presParOf" srcId="{648EE5D6-A353-4EFA-AE47-D2F224D5CCD7}" destId="{2E8888AC-7A46-4E6A-B143-4BA77CE9B79F}" srcOrd="9" destOrd="0" presId="urn:microsoft.com/office/officeart/2018/2/layout/IconVerticalSolidList"/>
    <dgm:cxn modelId="{C5FDB735-4E8A-41E2-8393-6DB3A8CB4897}" type="presParOf" srcId="{648EE5D6-A353-4EFA-AE47-D2F224D5CCD7}" destId="{10C75550-5B7A-4335-90D6-60B7EA95F5F4}" srcOrd="10" destOrd="0" presId="urn:microsoft.com/office/officeart/2018/2/layout/IconVerticalSolidList"/>
    <dgm:cxn modelId="{77D82E56-99CA-42AA-85AA-64BF1349CBDC}" type="presParOf" srcId="{10C75550-5B7A-4335-90D6-60B7EA95F5F4}" destId="{5949605C-8B62-4F69-9C99-644C30D87BA7}" srcOrd="0" destOrd="0" presId="urn:microsoft.com/office/officeart/2018/2/layout/IconVerticalSolidList"/>
    <dgm:cxn modelId="{A44A08D0-C010-4792-919E-4135947124B6}" type="presParOf" srcId="{10C75550-5B7A-4335-90D6-60B7EA95F5F4}" destId="{D5D3D751-2AD7-4063-B925-97D42A5B11B4}" srcOrd="1" destOrd="0" presId="urn:microsoft.com/office/officeart/2018/2/layout/IconVerticalSolidList"/>
    <dgm:cxn modelId="{31F718FB-703B-445C-ABE2-AB2CDB335A1F}" type="presParOf" srcId="{10C75550-5B7A-4335-90D6-60B7EA95F5F4}" destId="{2C5225A2-FFC2-4BAD-AA14-FC8E3D2B1CA5}" srcOrd="2" destOrd="0" presId="urn:microsoft.com/office/officeart/2018/2/layout/IconVerticalSolidList"/>
    <dgm:cxn modelId="{D45B7830-2C5F-4202-9B9B-4697F3EC2A6C}" type="presParOf" srcId="{10C75550-5B7A-4335-90D6-60B7EA95F5F4}" destId="{06354F24-6413-40D1-A43D-EA84E7960863}" srcOrd="3" destOrd="0" presId="urn:microsoft.com/office/officeart/2018/2/layout/IconVerticalSolidList"/>
    <dgm:cxn modelId="{13F97C1E-E95D-49C4-8155-27D4DCA3460A}" type="presParOf" srcId="{648EE5D6-A353-4EFA-AE47-D2F224D5CCD7}" destId="{7878CF6D-C62B-4844-8882-E7532EBAEFAA}" srcOrd="11" destOrd="0" presId="urn:microsoft.com/office/officeart/2018/2/layout/IconVerticalSolidList"/>
    <dgm:cxn modelId="{BD92E688-A09A-498D-8EA7-2D6C81A0CC26}" type="presParOf" srcId="{648EE5D6-A353-4EFA-AE47-D2F224D5CCD7}" destId="{0C8E6E3B-897B-4A93-BB52-A40C46D82BCE}" srcOrd="12" destOrd="0" presId="urn:microsoft.com/office/officeart/2018/2/layout/IconVerticalSolidList"/>
    <dgm:cxn modelId="{E8C5BF7B-27D0-45E5-A958-7121BFCEBFA5}" type="presParOf" srcId="{0C8E6E3B-897B-4A93-BB52-A40C46D82BCE}" destId="{B949EFB9-544C-4EE9-8D63-E3645E244C92}" srcOrd="0" destOrd="0" presId="urn:microsoft.com/office/officeart/2018/2/layout/IconVerticalSolidList"/>
    <dgm:cxn modelId="{7FA509EF-C1E0-4959-8882-2FD25D4A0370}" type="presParOf" srcId="{0C8E6E3B-897B-4A93-BB52-A40C46D82BCE}" destId="{171E3AB6-24CB-4C3B-A7DF-2461C5CCFABD}" srcOrd="1" destOrd="0" presId="urn:microsoft.com/office/officeart/2018/2/layout/IconVerticalSolidList"/>
    <dgm:cxn modelId="{3B7EEA9D-A385-47FC-9973-FA03C8291F5B}" type="presParOf" srcId="{0C8E6E3B-897B-4A93-BB52-A40C46D82BCE}" destId="{417238B0-B2D0-4CAC-A91F-40109460CF68}" srcOrd="2" destOrd="0" presId="urn:microsoft.com/office/officeart/2018/2/layout/IconVerticalSolidList"/>
    <dgm:cxn modelId="{D0176AC7-4F05-4622-A382-2991EE32DFA5}" type="presParOf" srcId="{0C8E6E3B-897B-4A93-BB52-A40C46D82BCE}" destId="{DE93D4E5-02DB-4AA4-A180-F80685472D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791EE-6972-4350-965B-E239875DF42F}">
      <dsp:nvSpPr>
        <dsp:cNvPr id="0" name=""/>
        <dsp:cNvSpPr/>
      </dsp:nvSpPr>
      <dsp:spPr>
        <a:xfrm>
          <a:off x="0" y="480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5F8FC-9852-4B5B-A2E6-F6C1E57AEF74}">
      <dsp:nvSpPr>
        <dsp:cNvPr id="0" name=""/>
        <dsp:cNvSpPr/>
      </dsp:nvSpPr>
      <dsp:spPr>
        <a:xfrm>
          <a:off x="199918" y="149179"/>
          <a:ext cx="363487" cy="363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06F94-D975-4708-9042-FECE2BF339AC}">
      <dsp:nvSpPr>
        <dsp:cNvPr id="0" name=""/>
        <dsp:cNvSpPr/>
      </dsp:nvSpPr>
      <dsp:spPr>
        <a:xfrm>
          <a:off x="763324" y="480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Flask python library</a:t>
          </a:r>
        </a:p>
      </dsp:txBody>
      <dsp:txXfrm>
        <a:off x="763324" y="480"/>
        <a:ext cx="5086232" cy="660887"/>
      </dsp:txXfrm>
    </dsp:sp>
    <dsp:sp modelId="{95F88AD6-7CC2-4125-9A5A-C8568FDA14AD}">
      <dsp:nvSpPr>
        <dsp:cNvPr id="0" name=""/>
        <dsp:cNvSpPr/>
      </dsp:nvSpPr>
      <dsp:spPr>
        <a:xfrm>
          <a:off x="0" y="826589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5172F-2C9D-48C9-9A1F-75C6FDF228DD}">
      <dsp:nvSpPr>
        <dsp:cNvPr id="0" name=""/>
        <dsp:cNvSpPr/>
      </dsp:nvSpPr>
      <dsp:spPr>
        <a:xfrm>
          <a:off x="199918" y="975288"/>
          <a:ext cx="363487" cy="363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0C59A-77DB-40A4-8BF2-42AB2904F5A9}">
      <dsp:nvSpPr>
        <dsp:cNvPr id="0" name=""/>
        <dsp:cNvSpPr/>
      </dsp:nvSpPr>
      <dsp:spPr>
        <a:xfrm>
          <a:off x="763324" y="826589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Deploy Machine Learning Model in Webpage</a:t>
          </a:r>
        </a:p>
      </dsp:txBody>
      <dsp:txXfrm>
        <a:off x="763324" y="826589"/>
        <a:ext cx="5086232" cy="660887"/>
      </dsp:txXfrm>
    </dsp:sp>
    <dsp:sp modelId="{9D6113BC-22B1-44AD-A263-7914AF791E7B}">
      <dsp:nvSpPr>
        <dsp:cNvPr id="0" name=""/>
        <dsp:cNvSpPr/>
      </dsp:nvSpPr>
      <dsp:spPr>
        <a:xfrm>
          <a:off x="0" y="1652697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400C2-B335-48EB-B42E-D36C85F8463C}">
      <dsp:nvSpPr>
        <dsp:cNvPr id="0" name=""/>
        <dsp:cNvSpPr/>
      </dsp:nvSpPr>
      <dsp:spPr>
        <a:xfrm>
          <a:off x="199918" y="1801397"/>
          <a:ext cx="363487" cy="3634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A8E3-C4FD-4EA9-9B95-32676163CAAB}">
      <dsp:nvSpPr>
        <dsp:cNvPr id="0" name=""/>
        <dsp:cNvSpPr/>
      </dsp:nvSpPr>
      <dsp:spPr>
        <a:xfrm>
          <a:off x="763324" y="1652697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Basic Knowledge of CSS</a:t>
          </a:r>
        </a:p>
      </dsp:txBody>
      <dsp:txXfrm>
        <a:off x="763324" y="1652697"/>
        <a:ext cx="5086232" cy="660887"/>
      </dsp:txXfrm>
    </dsp:sp>
    <dsp:sp modelId="{94B3FD0A-32C3-47E3-8522-C62F594A8A89}">
      <dsp:nvSpPr>
        <dsp:cNvPr id="0" name=""/>
        <dsp:cNvSpPr/>
      </dsp:nvSpPr>
      <dsp:spPr>
        <a:xfrm>
          <a:off x="0" y="2478806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AA58D-5CA0-42DD-9193-C2B0A01F96DF}">
      <dsp:nvSpPr>
        <dsp:cNvPr id="0" name=""/>
        <dsp:cNvSpPr/>
      </dsp:nvSpPr>
      <dsp:spPr>
        <a:xfrm>
          <a:off x="199918" y="2627506"/>
          <a:ext cx="363487" cy="3634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0ECE-A203-49B2-95CD-68121F7BC696}">
      <dsp:nvSpPr>
        <dsp:cNvPr id="0" name=""/>
        <dsp:cNvSpPr/>
      </dsp:nvSpPr>
      <dsp:spPr>
        <a:xfrm>
          <a:off x="763324" y="2478806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Basic Knowledge of HTML tag</a:t>
          </a:r>
        </a:p>
      </dsp:txBody>
      <dsp:txXfrm>
        <a:off x="763324" y="2478806"/>
        <a:ext cx="5086232" cy="660887"/>
      </dsp:txXfrm>
    </dsp:sp>
    <dsp:sp modelId="{F3EE0562-0ED0-4116-AE43-EF3D8B110164}">
      <dsp:nvSpPr>
        <dsp:cNvPr id="0" name=""/>
        <dsp:cNvSpPr/>
      </dsp:nvSpPr>
      <dsp:spPr>
        <a:xfrm>
          <a:off x="0" y="3304915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84DFC-6F2B-44B9-84D7-DC36406933D9}">
      <dsp:nvSpPr>
        <dsp:cNvPr id="0" name=""/>
        <dsp:cNvSpPr/>
      </dsp:nvSpPr>
      <dsp:spPr>
        <a:xfrm>
          <a:off x="199918" y="3453615"/>
          <a:ext cx="363487" cy="3634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FB229-3DBE-4A96-8100-443F3C8C148E}">
      <dsp:nvSpPr>
        <dsp:cNvPr id="0" name=""/>
        <dsp:cNvSpPr/>
      </dsp:nvSpPr>
      <dsp:spPr>
        <a:xfrm>
          <a:off x="763324" y="3304915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Scraping data from Websites</a:t>
          </a:r>
        </a:p>
      </dsp:txBody>
      <dsp:txXfrm>
        <a:off x="763324" y="3304915"/>
        <a:ext cx="5086232" cy="660887"/>
      </dsp:txXfrm>
    </dsp:sp>
    <dsp:sp modelId="{5949605C-8B62-4F69-9C99-644C30D87BA7}">
      <dsp:nvSpPr>
        <dsp:cNvPr id="0" name=""/>
        <dsp:cNvSpPr/>
      </dsp:nvSpPr>
      <dsp:spPr>
        <a:xfrm>
          <a:off x="0" y="4131024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3D751-2AD7-4063-B925-97D42A5B11B4}">
      <dsp:nvSpPr>
        <dsp:cNvPr id="0" name=""/>
        <dsp:cNvSpPr/>
      </dsp:nvSpPr>
      <dsp:spPr>
        <a:xfrm>
          <a:off x="199918" y="4279724"/>
          <a:ext cx="363487" cy="3634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54F24-6413-40D1-A43D-EA84E7960863}">
      <dsp:nvSpPr>
        <dsp:cNvPr id="0" name=""/>
        <dsp:cNvSpPr/>
      </dsp:nvSpPr>
      <dsp:spPr>
        <a:xfrm>
          <a:off x="763324" y="4131024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 Management</a:t>
          </a:r>
        </a:p>
      </dsp:txBody>
      <dsp:txXfrm>
        <a:off x="763324" y="4131024"/>
        <a:ext cx="5086232" cy="660887"/>
      </dsp:txXfrm>
    </dsp:sp>
    <dsp:sp modelId="{B949EFB9-544C-4EE9-8D63-E3645E244C92}">
      <dsp:nvSpPr>
        <dsp:cNvPr id="0" name=""/>
        <dsp:cNvSpPr/>
      </dsp:nvSpPr>
      <dsp:spPr>
        <a:xfrm>
          <a:off x="0" y="4957133"/>
          <a:ext cx="5849557" cy="6608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E3AB6-24CB-4C3B-A7DF-2461C5CCFABD}">
      <dsp:nvSpPr>
        <dsp:cNvPr id="0" name=""/>
        <dsp:cNvSpPr/>
      </dsp:nvSpPr>
      <dsp:spPr>
        <a:xfrm>
          <a:off x="199918" y="5105833"/>
          <a:ext cx="363487" cy="36348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3D4E5-02DB-4AA4-A180-F80685472D43}">
      <dsp:nvSpPr>
        <dsp:cNvPr id="0" name=""/>
        <dsp:cNvSpPr/>
      </dsp:nvSpPr>
      <dsp:spPr>
        <a:xfrm>
          <a:off x="763324" y="4957133"/>
          <a:ext cx="5086232" cy="66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44" tIns="69944" rIns="69944" bIns="699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 Work and Coordination</a:t>
          </a:r>
        </a:p>
      </dsp:txBody>
      <dsp:txXfrm>
        <a:off x="763324" y="4957133"/>
        <a:ext cx="5086232" cy="66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08C7-8A7C-664C-9247-D259F2DC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ACDE0-1A4D-9831-E97C-F35FC07E4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73FA3-B142-9DFD-A7A8-9B01356A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C73F-820B-F603-93A6-BA698B51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6D35-15B6-90FF-A7A6-2DC662EB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4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F4B0-30B1-E224-0E30-235F6A5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A06C0-3008-DF38-9EEE-9330870FA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E7EC1-ACBA-4287-AA1E-25D74A24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6676-4494-EAEA-AC04-7A0EBB17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9D847-5200-260A-54CB-FE8D3AD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4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019F2-2049-BD17-89B1-7B59BCEC8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7FDA1-C87C-A941-1B00-38912EFC6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8594-F1FF-7D80-696A-EEE1F42F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88A1-DFD2-54CA-823F-171F4823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375D-EEEE-4DD6-8044-1E4A2245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DE3-AFC7-28F6-D404-A71F3652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8201-82EE-D072-54C8-D99D9779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3FB9-4DAB-6A49-85E3-AD49A92D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8236-A369-0D9A-8D41-ED6D85AE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3489-16CD-5269-81F2-AFD1F8F3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3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5BBF-6116-A41D-97B2-2D7FC0B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76493-A1E8-8D2F-3124-19BCB536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F65F-5DC5-7158-D97A-C77E21C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1D43C-C3DF-9155-CC54-9792981E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079BF-A8A4-2A68-566E-9457E0D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52B8-5B2B-6DCD-D0E7-8DEE802F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1421-0F6E-AD83-A620-8C64605A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B7650-2DD5-7D1D-6684-89FF5D2D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307CB-6DD1-5FD3-1A35-B385C3DC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1223B-93C9-87E0-40EC-1AB8F0E5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1CD21-3D15-0BB2-F768-C49786E2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4FA0-78D1-6F34-4E24-B6FD90F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A518-DA74-B376-CB60-73C42F836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E684-45C9-709A-C582-A75EA0FFE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301EB-A604-5D35-BB0E-571858DFE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90264-0882-2BFC-2CC6-BB24F636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14FD2-5536-A6F9-11F4-2DC1A78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D47D1-8C24-A988-1E3F-BC026C86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781E2-D26D-AA74-C52F-992DFC4E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84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B9B5-D197-0970-28AF-D0D8EAA6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932D8-5BE3-9DEC-5FE4-26C95062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3D254-0FD1-63C2-2523-218F88A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AADBA-4345-17EE-EE31-40B35C1B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8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DB100-4AB9-1EF4-7464-99611CE6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8F5A2-74C7-4A5D-DE80-F44BB8A6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BAB-D9E7-1C03-FA8F-155CFC9E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A58F-D6D7-178A-F6F4-05B4AF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6403-F777-89CD-4CEE-73AA41B3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306FC-8269-B9DD-D867-52C61E3A4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7CBE8-C71B-C679-7E0E-C8B49C9A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2664A-3CD9-33C4-7034-DE1803D2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D5F7-2C6E-C3E1-2AFF-D4B6EBA4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4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5EBB-EA1F-D55E-F0DA-39BA7EEE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8D4B-FAD6-3526-08A6-2E63C1D05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FD53-240A-B43D-E7EB-8E3F46433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717E4-CB07-59A5-A6DE-94D87EDB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97D35-C7F0-74BE-A625-A729BF92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B889-D973-51CA-E8A6-9B6DB87C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13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2D948-91C3-BC7F-5438-2633B174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91C3-4A69-D4D3-360F-DCE06D817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3E7BF-1AE9-4731-D64F-38FA233B6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E08A-904E-49F0-9EBE-36282E902F1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BA7CD-1489-2D74-E19B-811372A29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D060-EFB1-BFDC-3922-861B6F0F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3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5C04-FB77-AAD7-0DD6-509DE9CB5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9" y="1026367"/>
            <a:ext cx="11924522" cy="583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D3B63-DDCC-3F38-37E4-F07DA8EF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48" y="465640"/>
            <a:ext cx="5821155" cy="24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4E90-F225-E5C5-CF62-CE565D1C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225" y="1231640"/>
            <a:ext cx="5784434" cy="8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1AF9F-D101-FB18-CC47-4AD908FB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5" name="Content Placeholder 4" descr="A screenshot of a menu&#10;&#10;Description automatically generated">
            <a:extLst>
              <a:ext uri="{FF2B5EF4-FFF2-40B4-BE49-F238E27FC236}">
                <a16:creationId xmlns:a16="http://schemas.microsoft.com/office/drawing/2014/main" id="{664BFE26-17C6-22AB-1F25-4099D0C22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" y="1650670"/>
            <a:ext cx="11637819" cy="50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ED5C0-33A8-A160-DDC3-FA801C5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421"/>
            <a:ext cx="12153902" cy="6697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0A54-16CF-DD9F-C094-3531F4A2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81" y="2280653"/>
            <a:ext cx="4535218" cy="7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CB284-8D7D-A7DD-A50D-7054DB6C1EBF}"/>
              </a:ext>
            </a:extLst>
          </p:cNvPr>
          <p:cNvSpPr txBox="1"/>
          <p:nvPr/>
        </p:nvSpPr>
        <p:spPr>
          <a:xfrm>
            <a:off x="761802" y="858982"/>
            <a:ext cx="3160341" cy="515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LEARNING OUTCOMES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317500" dist="2286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C7C625C-0D2E-0637-E60E-F666307F7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020484"/>
              </p:ext>
            </p:extLst>
          </p:nvPr>
        </p:nvGraphicFramePr>
        <p:xfrm>
          <a:off x="5368169" y="601324"/>
          <a:ext cx="5849557" cy="561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80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EA907-423B-6AE3-F19B-4034DE65C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8A4EB-D568-272E-D4AF-5ADCC9DA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2248"/>
          <a:stretch/>
        </p:blipFill>
        <p:spPr>
          <a:xfrm>
            <a:off x="1" y="0"/>
            <a:ext cx="12191999" cy="711669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1CB730-FC7B-121C-1FA0-3BE8AD0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36" y="3902312"/>
            <a:ext cx="1514830" cy="4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4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273A-B3A2-66A9-1202-9FE48352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568DC-B014-FA61-EB49-DCEB731EE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46" y="81477"/>
            <a:ext cx="10990729" cy="6561370"/>
          </a:xfrm>
        </p:spPr>
      </p:pic>
    </p:spTree>
    <p:extLst>
      <p:ext uri="{BB962C8B-B14F-4D97-AF65-F5344CB8AC3E}">
        <p14:creationId xmlns:p14="http://schemas.microsoft.com/office/powerpoint/2010/main" val="6506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719A5-D9F4-10F9-869B-18343D147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4C053-47F8-42E0-EC03-AD461F5C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07412-CBE4-787C-ABA9-B6A15E18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B15AD-613D-4A17-3022-E7251108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7D75D-7943-A491-BEB6-3A0650B1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CCFFCC8-A5B6-989C-C967-711EDFC7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3DF6C2-432A-CFE5-CE15-E58D2AD6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29" y="103746"/>
            <a:ext cx="3772877" cy="9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817624A-1026-4F14-3B44-CBD8EE0AF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3305"/>
          </a:xfrm>
        </p:spPr>
      </p:pic>
    </p:spTree>
    <p:extLst>
      <p:ext uri="{BB962C8B-B14F-4D97-AF65-F5344CB8AC3E}">
        <p14:creationId xmlns:p14="http://schemas.microsoft.com/office/powerpoint/2010/main" val="140001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05FFD-B4E3-91A0-35C1-5A1CA8C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6" y="208310"/>
            <a:ext cx="7430552" cy="601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1110D-B084-3CE6-4CC4-AF9D90DF6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208310"/>
            <a:ext cx="3379237" cy="337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2D6E8-5697-71AE-410D-25E56BD89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3429000"/>
            <a:ext cx="3844341" cy="27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2FD968-9C0B-E946-539B-6E49EEBE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095EDA-8771-2C68-715B-214DDFC8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" y="1"/>
            <a:ext cx="12155033" cy="6774024"/>
          </a:xfrm>
        </p:spPr>
      </p:pic>
    </p:spTree>
    <p:extLst>
      <p:ext uri="{BB962C8B-B14F-4D97-AF65-F5344CB8AC3E}">
        <p14:creationId xmlns:p14="http://schemas.microsoft.com/office/powerpoint/2010/main" val="159540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02DB-B87B-2149-B0DD-8FE0772D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pic>
        <p:nvPicPr>
          <p:cNvPr id="5" name="Content Placeholder 4" descr="A close-up of a form">
            <a:extLst>
              <a:ext uri="{FF2B5EF4-FFF2-40B4-BE49-F238E27FC236}">
                <a16:creationId xmlns:a16="http://schemas.microsoft.com/office/drawing/2014/main" id="{6530B9D3-4DE2-5A39-4D87-23B18AC3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9" y="1516284"/>
            <a:ext cx="11389487" cy="5104435"/>
          </a:xfrm>
        </p:spPr>
      </p:pic>
    </p:spTree>
    <p:extLst>
      <p:ext uri="{BB962C8B-B14F-4D97-AF65-F5344CB8AC3E}">
        <p14:creationId xmlns:p14="http://schemas.microsoft.com/office/powerpoint/2010/main" val="313450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</vt:lpstr>
      <vt:lpstr>OUTPUT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Akhyata moharana</dc:creator>
  <cp:lastModifiedBy>Sourabh Wabale</cp:lastModifiedBy>
  <cp:revision>4</cp:revision>
  <dcterms:created xsi:type="dcterms:W3CDTF">2023-10-20T11:22:19Z</dcterms:created>
  <dcterms:modified xsi:type="dcterms:W3CDTF">2023-10-25T22:36:12Z</dcterms:modified>
</cp:coreProperties>
</file>